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6858000" cy="9144000" type="screen4x3"/>
  <p:notesSz cx="6731000" cy="98552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19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3956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010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243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444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842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9098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324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646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502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1378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826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7385E-55DE-48DC-9B56-82E11B5C0C2A}" type="datetimeFigureOut">
              <a:rPr lang="en-AU" smtClean="0"/>
              <a:t>22/08/2013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CF8E5-002B-4469-80BA-8521BE2E08E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09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2898772"/>
              </p:ext>
            </p:extLst>
          </p:nvPr>
        </p:nvGraphicFramePr>
        <p:xfrm>
          <a:off x="188638" y="1130954"/>
          <a:ext cx="6582510" cy="78335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02821"/>
                <a:gridCol w="597581"/>
                <a:gridCol w="2982108"/>
              </a:tblGrid>
              <a:tr h="428936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Seedlings</a:t>
                      </a:r>
                      <a:endParaRPr lang="en-AU" sz="24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r>
                        <a:rPr lang="en-AU" sz="2400" dirty="0" err="1" smtClean="0"/>
                        <a:t>Qty</a:t>
                      </a:r>
                      <a:endParaRPr lang="en-AU" sz="2400" dirty="0"/>
                    </a:p>
                  </a:txBody>
                  <a:tcPr marL="68580" marR="68580" marT="60960" marB="60960"/>
                </a:tc>
                <a:tc rowSpan="9">
                  <a:txBody>
                    <a:bodyPr/>
                    <a:lstStyle/>
                    <a:p>
                      <a:pPr algn="ctr"/>
                      <a:endParaRPr lang="en-AU" sz="2000" dirty="0" smtClean="0"/>
                    </a:p>
                    <a:p>
                      <a:pPr algn="ctr"/>
                      <a:r>
                        <a:rPr lang="en-AU" sz="2000" dirty="0" smtClean="0"/>
                        <a:t>$5  for 7 seedlings </a:t>
                      </a:r>
                    </a:p>
                    <a:p>
                      <a:pPr algn="ctr"/>
                      <a:r>
                        <a:rPr lang="en-AU" sz="2000" dirty="0" smtClean="0"/>
                        <a:t>or </a:t>
                      </a:r>
                    </a:p>
                    <a:p>
                      <a:pPr algn="ctr"/>
                      <a:r>
                        <a:rPr lang="en-AU" sz="2000" dirty="0" smtClean="0"/>
                        <a:t>$1.00 each</a:t>
                      </a:r>
                    </a:p>
                    <a:p>
                      <a:pPr algn="ctr"/>
                      <a:endParaRPr lang="en-AU" sz="2000" dirty="0"/>
                    </a:p>
                  </a:txBody>
                  <a:tcPr marL="68580" marR="6858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Broccoli Blue Pride</a:t>
                      </a:r>
                    </a:p>
                    <a:p>
                      <a:pPr algn="ctr"/>
                      <a:endParaRPr lang="en-AU" sz="1200" dirty="0" smtClean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Bok Choy</a:t>
                      </a:r>
                    </a:p>
                    <a:p>
                      <a:pPr algn="ctr"/>
                      <a:endParaRPr lang="en-AU" sz="1200" dirty="0" smtClean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Butter Lettuce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Spring onions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Spinach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858589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Flat Leaf Parsley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Kohlrabi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Total</a:t>
                      </a:r>
                      <a:endParaRPr lang="en-AU" sz="1200" dirty="0"/>
                    </a:p>
                  </a:txBody>
                  <a:tcPr marL="68580" marR="6858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76" y="1907704"/>
            <a:ext cx="432047" cy="576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68" y="2987824"/>
            <a:ext cx="520007" cy="628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68" y="3995988"/>
            <a:ext cx="549738" cy="6719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4" y="5099974"/>
            <a:ext cx="336724" cy="6676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4" y="6108086"/>
            <a:ext cx="412916" cy="6480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84" y="7116198"/>
            <a:ext cx="424884" cy="5760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76" y="7980295"/>
            <a:ext cx="496718" cy="5779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8640" y="67427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Name ………………………………….	</a:t>
            </a:r>
            <a:r>
              <a:rPr lang="en-AU" dirty="0"/>
              <a:t> </a:t>
            </a:r>
            <a:r>
              <a:rPr lang="en-AU" dirty="0" smtClean="0"/>
              <a:t>                       Date………………</a:t>
            </a:r>
            <a:endParaRPr lang="en-AU" dirty="0"/>
          </a:p>
        </p:txBody>
      </p:sp>
      <p:sp>
        <p:nvSpPr>
          <p:cNvPr id="13" name="Rectangle 12"/>
          <p:cNvSpPr/>
          <p:nvPr/>
        </p:nvSpPr>
        <p:spPr>
          <a:xfrm>
            <a:off x="-27384" y="-132523"/>
            <a:ext cx="58857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Seedlings </a:t>
            </a: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</a:t>
            </a:r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or sale!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3056" y="2843808"/>
            <a:ext cx="2736304" cy="56938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AU" sz="1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AU" sz="1400" b="1" dirty="0" smtClean="0">
                <a:solidFill>
                  <a:schemeClr val="accent3">
                    <a:lumMod val="75000"/>
                  </a:schemeClr>
                </a:solidFill>
              </a:rPr>
              <a:t>Join us and get growing! </a:t>
            </a:r>
          </a:p>
          <a:p>
            <a:pPr algn="ctr"/>
            <a:endParaRPr lang="en-AU" sz="1400" dirty="0"/>
          </a:p>
          <a:p>
            <a:pPr algn="ctr"/>
            <a:r>
              <a:rPr lang="en-AU" sz="1400" dirty="0" smtClean="0"/>
              <a:t>To keep things low cost and simple the seedlings will be carefully plucked from their tray and placed in a plastic bag with a little water.</a:t>
            </a:r>
          </a:p>
          <a:p>
            <a:pPr algn="ctr"/>
            <a:r>
              <a:rPr lang="en-AU" sz="1400" dirty="0" smtClean="0"/>
              <a:t> You will need to plant them asap.</a:t>
            </a:r>
          </a:p>
          <a:p>
            <a:pPr algn="ctr"/>
            <a:endParaRPr lang="en-AU" sz="1400" dirty="0" smtClean="0"/>
          </a:p>
          <a:p>
            <a:pPr algn="ctr"/>
            <a:r>
              <a:rPr lang="en-AU" sz="1400" dirty="0">
                <a:solidFill>
                  <a:schemeClr val="accent6">
                    <a:lumMod val="75000"/>
                  </a:schemeClr>
                </a:solidFill>
              </a:rPr>
              <a:t>Please leave your order in the office to be collected for </a:t>
            </a:r>
            <a:r>
              <a:rPr lang="en-AU" sz="1400" dirty="0" smtClean="0">
                <a:solidFill>
                  <a:schemeClr val="accent6">
                    <a:lumMod val="75000"/>
                  </a:schemeClr>
                </a:solidFill>
              </a:rPr>
              <a:t>filling</a:t>
            </a:r>
          </a:p>
          <a:p>
            <a:pPr algn="ctr"/>
            <a:r>
              <a:rPr lang="en-AU" sz="1400" dirty="0" smtClean="0">
                <a:solidFill>
                  <a:schemeClr val="accent6">
                    <a:lumMod val="75000"/>
                  </a:schemeClr>
                </a:solidFill>
              </a:rPr>
              <a:t>Ensure your name (bus run) is on the form</a:t>
            </a:r>
          </a:p>
          <a:p>
            <a:pPr algn="ctr"/>
            <a:endParaRPr lang="en-AU" sz="14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AU" sz="1400" dirty="0" smtClean="0"/>
              <a:t>We will have more seedlings available next term for spring planting.</a:t>
            </a:r>
          </a:p>
          <a:p>
            <a:pPr algn="ctr"/>
            <a:r>
              <a:rPr lang="en-AU" sz="1400" dirty="0" err="1" smtClean="0"/>
              <a:t>Eg</a:t>
            </a:r>
            <a:r>
              <a:rPr lang="en-AU" sz="1400" dirty="0" smtClean="0"/>
              <a:t> tomatoes, basil, eggplant</a:t>
            </a:r>
          </a:p>
          <a:p>
            <a:pPr algn="ctr"/>
            <a:endParaRPr lang="en-AU" sz="1400" dirty="0"/>
          </a:p>
          <a:p>
            <a:pPr algn="ctr"/>
            <a:endParaRPr lang="en-AU" sz="1400" dirty="0"/>
          </a:p>
          <a:p>
            <a:pPr algn="ctr"/>
            <a:endParaRPr lang="en-AU" sz="1400" dirty="0"/>
          </a:p>
          <a:p>
            <a:pPr algn="ctr"/>
            <a:endParaRPr lang="en-AU" sz="1400" dirty="0" smtClean="0"/>
          </a:p>
          <a:p>
            <a:pPr algn="ctr"/>
            <a:r>
              <a:rPr lang="en-AU" sz="1400" dirty="0" smtClean="0"/>
              <a:t>Thankyou for supporting </a:t>
            </a:r>
          </a:p>
          <a:p>
            <a:pPr algn="ctr"/>
            <a:r>
              <a:rPr lang="en-AU" sz="1400" dirty="0" err="1" smtClean="0"/>
              <a:t>Halinda</a:t>
            </a:r>
            <a:r>
              <a:rPr lang="en-AU" sz="1400" dirty="0" smtClean="0"/>
              <a:t> Green!</a:t>
            </a:r>
          </a:p>
          <a:p>
            <a:pPr algn="ctr"/>
            <a:endParaRPr lang="en-AU" sz="1400" dirty="0" smtClean="0"/>
          </a:p>
          <a:p>
            <a:pPr algn="ctr"/>
            <a:r>
              <a:rPr lang="en-AU" sz="1400" dirty="0" smtClean="0"/>
              <a:t>Brook </a:t>
            </a:r>
          </a:p>
        </p:txBody>
      </p:sp>
      <p:pic>
        <p:nvPicPr>
          <p:cNvPr id="15" name="Picture 2" descr="E:\DCIM\101NIKON\DSCN530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20176" y="-23389"/>
            <a:ext cx="808069" cy="89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0259" y="8872735"/>
            <a:ext cx="677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A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55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893301"/>
              </p:ext>
            </p:extLst>
          </p:nvPr>
        </p:nvGraphicFramePr>
        <p:xfrm>
          <a:off x="188638" y="1130954"/>
          <a:ext cx="6582510" cy="78335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02821"/>
                <a:gridCol w="597581"/>
                <a:gridCol w="2982108"/>
              </a:tblGrid>
              <a:tr h="428936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Seedlings</a:t>
                      </a:r>
                      <a:endParaRPr lang="en-AU" sz="24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r>
                        <a:rPr lang="en-AU" sz="2400" dirty="0" err="1" smtClean="0"/>
                        <a:t>Qty</a:t>
                      </a:r>
                      <a:endParaRPr lang="en-AU" sz="2400" dirty="0"/>
                    </a:p>
                  </a:txBody>
                  <a:tcPr marL="68580" marR="68580" marT="60960" marB="60960"/>
                </a:tc>
                <a:tc rowSpan="9">
                  <a:txBody>
                    <a:bodyPr/>
                    <a:lstStyle/>
                    <a:p>
                      <a:pPr algn="ctr"/>
                      <a:endParaRPr lang="en-AU" sz="2000" dirty="0" smtClean="0"/>
                    </a:p>
                    <a:p>
                      <a:pPr algn="ctr"/>
                      <a:endParaRPr lang="en-AU" sz="2000" dirty="0" smtClean="0"/>
                    </a:p>
                    <a:p>
                      <a:pPr algn="ctr"/>
                      <a:endParaRPr lang="en-AU" sz="2000" dirty="0" smtClean="0"/>
                    </a:p>
                    <a:p>
                      <a:pPr algn="ctr"/>
                      <a:r>
                        <a:rPr lang="en-AU" sz="2000" dirty="0" smtClean="0"/>
                        <a:t>$5  for 7 seedlings </a:t>
                      </a:r>
                    </a:p>
                    <a:p>
                      <a:pPr algn="ctr"/>
                      <a:r>
                        <a:rPr lang="en-AU" sz="2000" dirty="0" smtClean="0"/>
                        <a:t>or </a:t>
                      </a:r>
                    </a:p>
                    <a:p>
                      <a:pPr algn="ctr"/>
                      <a:r>
                        <a:rPr lang="en-AU" sz="2000" dirty="0" smtClean="0"/>
                        <a:t>$1.00 each</a:t>
                      </a:r>
                    </a:p>
                    <a:p>
                      <a:pPr algn="ctr"/>
                      <a:endParaRPr lang="en-AU" sz="2000" dirty="0"/>
                    </a:p>
                  </a:txBody>
                  <a:tcPr marL="68580" marR="6858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Tomato</a:t>
                      </a:r>
                    </a:p>
                    <a:p>
                      <a:pPr algn="ctr"/>
                      <a:endParaRPr lang="en-AU" sz="1200" dirty="0" smtClean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Eggplant</a:t>
                      </a:r>
                    </a:p>
                    <a:p>
                      <a:pPr algn="ctr"/>
                      <a:endParaRPr lang="en-AU" sz="1200" dirty="0" smtClean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Yellow</a:t>
                      </a:r>
                      <a:r>
                        <a:rPr lang="en-AU" sz="1200" baseline="0" dirty="0" smtClean="0"/>
                        <a:t> cherry tomato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Red</a:t>
                      </a:r>
                      <a:r>
                        <a:rPr lang="en-AU" sz="1200" baseline="0" dirty="0" smtClean="0"/>
                        <a:t> basil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Basil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858589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Chilli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Coriander</a:t>
                      </a:r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Total</a:t>
                      </a:r>
                      <a:endParaRPr lang="en-AU" sz="1200" dirty="0"/>
                    </a:p>
                  </a:txBody>
                  <a:tcPr marL="68580" marR="6858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8640" y="67427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Name ………………………………….	</a:t>
            </a:r>
            <a:r>
              <a:rPr lang="en-AU" dirty="0"/>
              <a:t> </a:t>
            </a:r>
            <a:r>
              <a:rPr lang="en-AU" dirty="0" smtClean="0"/>
              <a:t>                       Date………………</a:t>
            </a:r>
            <a:endParaRPr lang="en-AU" dirty="0"/>
          </a:p>
        </p:txBody>
      </p:sp>
      <p:sp>
        <p:nvSpPr>
          <p:cNvPr id="13" name="Rectangle 12"/>
          <p:cNvSpPr/>
          <p:nvPr/>
        </p:nvSpPr>
        <p:spPr>
          <a:xfrm>
            <a:off x="-27384" y="-132523"/>
            <a:ext cx="58857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Seedlings </a:t>
            </a: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</a:t>
            </a:r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or sale!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3056" y="3337986"/>
            <a:ext cx="2736304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AU" sz="1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AU" sz="1400" b="1" dirty="0" smtClean="0">
                <a:solidFill>
                  <a:schemeClr val="accent3">
                    <a:lumMod val="75000"/>
                  </a:schemeClr>
                </a:solidFill>
              </a:rPr>
              <a:t>Join us and get growing! </a:t>
            </a:r>
          </a:p>
          <a:p>
            <a:pPr algn="ctr"/>
            <a:endParaRPr lang="en-AU" sz="1400" dirty="0"/>
          </a:p>
          <a:p>
            <a:pPr algn="ctr"/>
            <a:r>
              <a:rPr lang="en-AU" sz="1400" dirty="0" smtClean="0"/>
              <a:t>To keep things low cost and simple the seedlings will be carefully plucked from their tray and placed in a plastic bag with a little water.</a:t>
            </a:r>
          </a:p>
          <a:p>
            <a:pPr algn="ctr"/>
            <a:r>
              <a:rPr lang="en-AU" sz="1400" dirty="0" smtClean="0"/>
              <a:t> You will need to plant them asap.</a:t>
            </a:r>
          </a:p>
          <a:p>
            <a:pPr algn="ctr"/>
            <a:endParaRPr lang="en-A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AU" sz="1400" dirty="0" smtClean="0"/>
          </a:p>
          <a:p>
            <a:pPr algn="ctr"/>
            <a:r>
              <a:rPr lang="en-AU" sz="1400" dirty="0" smtClean="0"/>
              <a:t>Thankyou for supporting </a:t>
            </a:r>
          </a:p>
          <a:p>
            <a:pPr algn="ctr"/>
            <a:r>
              <a:rPr lang="en-AU" sz="1400" dirty="0" err="1" smtClean="0"/>
              <a:t>Halinda</a:t>
            </a:r>
            <a:r>
              <a:rPr lang="en-AU" sz="1400" dirty="0" smtClean="0"/>
              <a:t> Green!</a:t>
            </a:r>
          </a:p>
          <a:p>
            <a:pPr algn="ctr"/>
            <a:endParaRPr lang="en-AU" sz="1400" dirty="0" smtClean="0"/>
          </a:p>
          <a:p>
            <a:pPr algn="ctr"/>
            <a:r>
              <a:rPr lang="en-AU" sz="1400" dirty="0" smtClean="0"/>
              <a:t>Brook </a:t>
            </a:r>
          </a:p>
        </p:txBody>
      </p:sp>
      <p:pic>
        <p:nvPicPr>
          <p:cNvPr id="15" name="Picture 2" descr="E:\DCIM\101NIKON\DSCN53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20176" y="-23389"/>
            <a:ext cx="808069" cy="89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0259" y="8872735"/>
            <a:ext cx="677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A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776" y="7164288"/>
            <a:ext cx="579664" cy="5040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13" y="1907704"/>
            <a:ext cx="631601" cy="6633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042" y="2915816"/>
            <a:ext cx="609600" cy="76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9" y="6084168"/>
            <a:ext cx="730858" cy="74128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68" y="7999802"/>
            <a:ext cx="666134" cy="5998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760" y="5034136"/>
            <a:ext cx="762000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948" y="3954016"/>
            <a:ext cx="7239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978423"/>
              </p:ext>
            </p:extLst>
          </p:nvPr>
        </p:nvGraphicFramePr>
        <p:xfrm>
          <a:off x="188638" y="1130954"/>
          <a:ext cx="6582510" cy="78335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02821"/>
                <a:gridCol w="597581"/>
                <a:gridCol w="2982108"/>
              </a:tblGrid>
              <a:tr h="428936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Seedlings</a:t>
                      </a:r>
                      <a:endParaRPr lang="en-AU" sz="24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r>
                        <a:rPr lang="en-AU" sz="2400" dirty="0" err="1" smtClean="0"/>
                        <a:t>Qty</a:t>
                      </a:r>
                      <a:endParaRPr lang="en-AU" sz="2400" dirty="0"/>
                    </a:p>
                  </a:txBody>
                  <a:tcPr marL="68580" marR="68580" marT="60960" marB="60960"/>
                </a:tc>
                <a:tc rowSpan="9">
                  <a:txBody>
                    <a:bodyPr/>
                    <a:lstStyle/>
                    <a:p>
                      <a:pPr algn="ctr"/>
                      <a:endParaRPr lang="en-AU" sz="2000" dirty="0" smtClean="0"/>
                    </a:p>
                    <a:p>
                      <a:pPr algn="ctr"/>
                      <a:endParaRPr lang="en-AU" sz="2000" dirty="0" smtClean="0"/>
                    </a:p>
                    <a:p>
                      <a:pPr algn="ctr"/>
                      <a:endParaRPr lang="en-AU" sz="2000" dirty="0" smtClean="0"/>
                    </a:p>
                    <a:p>
                      <a:pPr algn="ctr"/>
                      <a:r>
                        <a:rPr lang="en-AU" sz="2000" dirty="0" smtClean="0"/>
                        <a:t>$5  for 7 seedlings </a:t>
                      </a:r>
                    </a:p>
                    <a:p>
                      <a:pPr algn="ctr"/>
                      <a:r>
                        <a:rPr lang="en-AU" sz="2000" dirty="0" smtClean="0"/>
                        <a:t>or </a:t>
                      </a:r>
                    </a:p>
                    <a:p>
                      <a:pPr algn="ctr"/>
                      <a:r>
                        <a:rPr lang="en-AU" sz="2000" dirty="0" smtClean="0"/>
                        <a:t>$1.00 each</a:t>
                      </a:r>
                    </a:p>
                    <a:p>
                      <a:pPr algn="ctr"/>
                      <a:endParaRPr lang="en-AU" sz="2000" dirty="0"/>
                    </a:p>
                  </a:txBody>
                  <a:tcPr marL="68580" marR="68580" marT="60960" marB="6096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Cos</a:t>
                      </a:r>
                      <a:r>
                        <a:rPr lang="en-AU" sz="1200" baseline="0" dirty="0" smtClean="0"/>
                        <a:t> lettuce 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parsley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endParaRPr lang="en-AU" sz="1200" dirty="0" smtClean="0"/>
                    </a:p>
                    <a:p>
                      <a:pPr algn="ctr"/>
                      <a:r>
                        <a:rPr lang="en-AU" sz="1200" dirty="0" smtClean="0"/>
                        <a:t>cabbage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endParaRPr lang="en-AU" sz="1200" dirty="0" smtClean="0"/>
                    </a:p>
                    <a:p>
                      <a:pPr algn="ctr"/>
                      <a:r>
                        <a:rPr lang="en-AU" sz="1200" dirty="0" smtClean="0"/>
                        <a:t>beetroot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1049386">
                <a:tc>
                  <a:txBody>
                    <a:bodyPr/>
                    <a:lstStyle/>
                    <a:p>
                      <a:pPr algn="ctr"/>
                      <a:endParaRPr lang="en-AU" sz="1200" dirty="0" smtClean="0"/>
                    </a:p>
                    <a:p>
                      <a:pPr algn="ctr"/>
                      <a:r>
                        <a:rPr lang="en-AU" sz="1200" smtClean="0"/>
                        <a:t>silverbeet</a:t>
                      </a:r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858589">
                <a:tc>
                  <a:txBody>
                    <a:bodyPr/>
                    <a:lstStyle/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 smtClean="0"/>
                    </a:p>
                    <a:p>
                      <a:pPr algn="ctr"/>
                      <a:endParaRPr lang="en-AU" sz="1200" dirty="0"/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  <a:tr h="386895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Total</a:t>
                      </a:r>
                      <a:endParaRPr lang="en-AU" sz="1200" dirty="0"/>
                    </a:p>
                  </a:txBody>
                  <a:tcPr marL="68580" marR="6858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AU" sz="1600" dirty="0"/>
                    </a:p>
                  </a:txBody>
                  <a:tcPr marL="68580" marR="68580" marT="60960" marB="6096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8640" y="67427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Name ………………………………….	</a:t>
            </a:r>
            <a:r>
              <a:rPr lang="en-AU" dirty="0"/>
              <a:t> </a:t>
            </a:r>
            <a:r>
              <a:rPr lang="en-AU" dirty="0" smtClean="0"/>
              <a:t>                       Date………………</a:t>
            </a:r>
            <a:endParaRPr lang="en-AU" dirty="0"/>
          </a:p>
        </p:txBody>
      </p:sp>
      <p:sp>
        <p:nvSpPr>
          <p:cNvPr id="13" name="Rectangle 12"/>
          <p:cNvSpPr/>
          <p:nvPr/>
        </p:nvSpPr>
        <p:spPr>
          <a:xfrm>
            <a:off x="-27384" y="-132523"/>
            <a:ext cx="58857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Seedlings </a:t>
            </a:r>
            <a:r>
              <a:rPr lang="en-US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</a:t>
            </a:r>
            <a:r>
              <a:rPr lang="en-US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or sale!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3056" y="3337986"/>
            <a:ext cx="2736304" cy="31085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AU" sz="1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en-AU" sz="1400" b="1" dirty="0" smtClean="0">
                <a:solidFill>
                  <a:schemeClr val="accent3">
                    <a:lumMod val="75000"/>
                  </a:schemeClr>
                </a:solidFill>
              </a:rPr>
              <a:t>Join us and get growing! </a:t>
            </a:r>
          </a:p>
          <a:p>
            <a:pPr algn="ctr"/>
            <a:endParaRPr lang="en-AU" sz="1400" dirty="0"/>
          </a:p>
          <a:p>
            <a:pPr algn="ctr"/>
            <a:r>
              <a:rPr lang="en-AU" sz="1400" dirty="0" smtClean="0"/>
              <a:t>To keep things low cost and simple the seedlings will be carefully plucked from their tray and placed in a plastic bag with a little water.</a:t>
            </a:r>
          </a:p>
          <a:p>
            <a:pPr algn="ctr"/>
            <a:r>
              <a:rPr lang="en-AU" sz="1400" dirty="0" smtClean="0"/>
              <a:t> You will need to plant them asap.</a:t>
            </a:r>
          </a:p>
          <a:p>
            <a:pPr algn="ctr"/>
            <a:endParaRPr lang="en-AU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AU" sz="1400" dirty="0" smtClean="0"/>
          </a:p>
          <a:p>
            <a:pPr algn="ctr"/>
            <a:r>
              <a:rPr lang="en-AU" sz="1400" dirty="0" smtClean="0"/>
              <a:t>Thankyou for supporting </a:t>
            </a:r>
          </a:p>
          <a:p>
            <a:pPr algn="ctr"/>
            <a:r>
              <a:rPr lang="en-AU" sz="1400" dirty="0" err="1" smtClean="0"/>
              <a:t>Halinda</a:t>
            </a:r>
            <a:r>
              <a:rPr lang="en-AU" sz="1400" dirty="0" smtClean="0"/>
              <a:t> Green!</a:t>
            </a:r>
          </a:p>
          <a:p>
            <a:pPr algn="ctr"/>
            <a:endParaRPr lang="en-AU" sz="1400" dirty="0" smtClean="0"/>
          </a:p>
          <a:p>
            <a:pPr algn="ctr"/>
            <a:r>
              <a:rPr lang="en-AU" sz="1400" dirty="0" smtClean="0"/>
              <a:t>Brook </a:t>
            </a:r>
          </a:p>
        </p:txBody>
      </p:sp>
      <p:pic>
        <p:nvPicPr>
          <p:cNvPr id="15" name="Picture 2" descr="E:\DCIM\101NIKON\DSCN53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20176" y="-23389"/>
            <a:ext cx="808069" cy="89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0259" y="8872735"/>
            <a:ext cx="677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A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6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7&quot;/&gt;&lt;/object&gt;&lt;object type=&quot;3&quot; unique_id=&quot;10005&quot;&gt;&lt;property id=&quot;20148&quot; value=&quot;5&quot;/&gt;&lt;property id=&quot;20300&quot; value=&quot;Slide 2&quot;/&gt;&lt;property id=&quot;20307&quot; value=&quot;258&quot;/&gt;&lt;/object&gt;&lt;object type=&quot;3&quot; unique_id=&quot;10018&quot;&gt;&lt;property id=&quot;20148&quot; value=&quot;5&quot;/&gt;&lt;property id=&quot;20300&quot; value=&quot;Slide 3&quot;/&gt;&lt;property id=&quot;20307&quot; value=&quot;2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275</Words>
  <Application>Microsoft Office PowerPoint</Application>
  <PresentationFormat>On-screen Show (4:3)</PresentationFormat>
  <Paragraphs>118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Polidano, Brook</cp:lastModifiedBy>
  <cp:revision>5</cp:revision>
  <cp:lastPrinted>2013-08-22T02:24:08Z</cp:lastPrinted>
  <dcterms:created xsi:type="dcterms:W3CDTF">2013-07-31T10:51:54Z</dcterms:created>
  <dcterms:modified xsi:type="dcterms:W3CDTF">2013-08-22T02:31:58Z</dcterms:modified>
</cp:coreProperties>
</file>